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F0E12-8F5D-40B8-A9AB-719CC8AD417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08235-9449-4545-B6A0-CB410A2A9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1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08235-9449-4545-B6A0-CB410A2A9D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1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7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2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73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919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12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2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99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1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6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7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3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9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9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83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7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D6101D-5AF2-4D70-9680-C3CBE041F3EE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0F09-2FFA-4987-985C-E31D9DC99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7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78972"/>
            <a:ext cx="9144000" cy="78418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Поправки в Конституцию 2020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ln-pskov.ru/pictures/800x502x200310132645.jpg.pagespeed.ic.zUOIcGEm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3" y="1612158"/>
            <a:ext cx="7228114" cy="453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650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6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численности судей КС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Количество судей Конституционного суда сокращается 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 запросу Президента РФ Конституционный суд будет проверять конституционность принятых законов как федеральных, так и региональных до их подписания.</a:t>
            </a:r>
          </a:p>
        </p:txBody>
      </p:sp>
      <p:pic>
        <p:nvPicPr>
          <p:cNvPr id="10242" name="Picture 2" descr="https://centersoveta.ru/wp-content/uploads/2019/02/zhaloba-v-konstitutsionnyj-sud-obrazets-2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7335"/>
            <a:ext cx="5013902" cy="349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24warez.ru/uploads/posts/2015-12/1450195395_1435677629_o8007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55" y="3127335"/>
            <a:ext cx="5370007" cy="349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4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009" y="-1748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Общероссийское голосование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6" y="832849"/>
            <a:ext cx="1174786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июля 2020 года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голосование выносится один вопрос: 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"Вы одобряете изменения в Конституцию Российской Федерации?"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c7.hotpng.com/preview/120/161/315/check-mark-emoji-computer-icons-emoticon-clip-art-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56" y="5177200"/>
            <a:ext cx="1680800" cy="16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4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Конституция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346654"/>
            <a:ext cx="10515600" cy="435133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основной закон государства, особый нормативный правовой акт, имеющий высшую юридическую силу.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определяет основы политической, правовой и экономической систем государства.</a:t>
            </a:r>
          </a:p>
        </p:txBody>
      </p:sp>
      <p:pic>
        <p:nvPicPr>
          <p:cNvPr id="2050" name="Picture 2" descr="https://img07.rl0.ru/afisha/e1200x600i/daily.afisha.ru/uploads/images/9/34/9344d1b21f2e412bb84d15a274f35e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20" y="3171557"/>
            <a:ext cx="6149228" cy="307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culture.ru/storage/images/4068b5d838e24b7938eb2626bcdeabbc/65515371d0d02408c4c06bb63b78bb3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71" y="3171557"/>
            <a:ext cx="4110446" cy="307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0783" y="4580074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 Владимир Владимирович Путин выступил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января 2020 года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посланием Федеральному Собранию, заявив, что потенциал основного закона России, принятого в 1993 году, не исчерпан, поэтому новая Конституция не нужна.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Но к действующей сейчас Конституции глава государства предложил принять ряд поправок.</a:t>
            </a:r>
          </a:p>
        </p:txBody>
      </p:sp>
      <p:pic>
        <p:nvPicPr>
          <p:cNvPr id="3074" name="Picture 2" descr="https://ekogradmoscow.ru/images/0001/0502/0903/foto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1" y="325969"/>
            <a:ext cx="5484222" cy="338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ridus.ru/images/2018/12/12/855478/in_article_b702fa6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90" y="325969"/>
            <a:ext cx="5075823" cy="338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08377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6981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Конституцию, поддержанные в первом чтении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495380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Дума поддержала проект поправок к Конституции, внесённый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января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Президентом РФ Владимиром Путиным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января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Госдума единогласно приняла в первом чтении президентский законопроект о поправке к Конституции.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Официальный представитель Президента по законопроекту, Председатель профильного комитета Павел Крашенинников разъясняет, за какие именно изменения в основной закон проголосовали в первом чтении депутатов.</a:t>
            </a:r>
          </a:p>
        </p:txBody>
      </p:sp>
      <p:pic>
        <p:nvPicPr>
          <p:cNvPr id="4098" name="Picture 2" descr="https://www.wboy.com/wp-content/uploads/sites/43/2020/01/6eb051b937754f3396149b71377d74ab.jpg?w=2560&amp;h=1440&amp;crop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83" y="4347735"/>
            <a:ext cx="4270899" cy="24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iac34.ru/upload/iblock/41a/gosdum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12" y="4347735"/>
            <a:ext cx="3603537" cy="24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81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Конституцию, поддержанные в первом чтении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53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располагаются изменения в положения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глав с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Конституции РФ в целях обеспечения: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Суверенитета нашей страны,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социальных гарантий для граждан,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политической системы, в том числе путём усиления роли парламента в формировании структуры органов государственной власти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не меняются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главы.</a:t>
            </a:r>
          </a:p>
        </p:txBody>
      </p:sp>
      <p:pic>
        <p:nvPicPr>
          <p:cNvPr id="5122" name="Picture 2" descr="https://static.mk.ru/upload/entities/2020/01/23/18/articles/facebookPicture/0b/a9/59/e8/3d6cbb92f051d26470c628b7fd1d9a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15" y="4114943"/>
            <a:ext cx="4114585" cy="27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1.smi2.net/img/1200x630/72040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73" y="4590546"/>
            <a:ext cx="4093473" cy="21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8427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мер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соцподдержки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66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Устанавливается, что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может быть ниже прожиточного минимума, и закрепляется обязательная индексация пенсий, пособий и иных социальных выплат.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 конституционном уровне определяется, что система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обеспечения формируется на основе принципов всеобщности, справедливости и солидарности поколений.</a:t>
            </a:r>
          </a:p>
        </p:txBody>
      </p:sp>
      <p:pic>
        <p:nvPicPr>
          <p:cNvPr id="6146" name="Picture 2" descr="https://avatars.mds.yandex.net/get-zen_doc/1054867/pub_5ae072933dceb7fc071c926e_5ae072ae1aa80c451f7d0e6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16" y="3871619"/>
            <a:ext cx="4372882" cy="29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554c18f57a825deb3f75357ec1ed1d2e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71" y="3871619"/>
            <a:ext cx="4358045" cy="29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кандидату на должность Президента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013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Усиливаются требования к кандидату на должность Президента РФ.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Предлагается закрепить требование о постоянном проживании кандидата на территории РФ не менее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об отсутствии иностранного гражданства или вида на жительство в другом государстве, причём не только на момент участия в выборах, но и в прошлом.</a:t>
            </a:r>
          </a:p>
        </p:txBody>
      </p:sp>
      <p:pic>
        <p:nvPicPr>
          <p:cNvPr id="7170" name="Picture 2" descr="https://www.clipartmax.com/png/middle/245-2451775_folder-3d-icon-hu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07" y="3391270"/>
            <a:ext cx="3368550" cy="32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343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0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роли Госсовета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660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проекту Президент формирует Государственный совет Российской Федерации в целях «обеспечения согласованного взаимодействия органов государственной власти, определения основных направлений внутренней и внешней политики».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Статус Государственного совета будет определяться специальным федеральным законом.</a:t>
            </a:r>
          </a:p>
        </p:txBody>
      </p:sp>
      <p:pic>
        <p:nvPicPr>
          <p:cNvPr id="8194" name="Picture 2" descr="https://www.mintrans.tver.ru/upload/resize_cache/iblock/9c1/1800_1600_0/DSC_9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26" y="3936274"/>
            <a:ext cx="3951514" cy="268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dm.adygheya.ru/upload/iblock/81c/1AG_5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07" y="3936274"/>
            <a:ext cx="4029892" cy="26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роли Совета Федерации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6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федеральных органов исполнительной власти (включая федеральных министров), по вопросам обороны и безопасности, внутренних дел, юстиции, иностранных дел, предотвращения чрезвычайных ситуаций, а также прокуроры субъектов РФ будут назначаться Президентом РФ по итогам консультаций с Советом Федерации.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Также к ведению Совета Федерации предлагается отнести прекращение по представлению Президента полномочий судей Конституционного суда, Верховного Суда, судей кассационных и апелляционных судов – в случае совершения ими поступков, порочащих честь и достоинство судьи. </a:t>
            </a:r>
          </a:p>
        </p:txBody>
      </p:sp>
      <p:pic>
        <p:nvPicPr>
          <p:cNvPr id="9218" name="Picture 2" descr="https://regnum.ru/uploads/pictures/news/2019/09/08/regnum_picture_1567970013493370_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05" y="4537167"/>
            <a:ext cx="2861661" cy="22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c.pics.livejournal.com/st_konstantin1/74681732/1570875/1570875_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62" y="4537167"/>
            <a:ext cx="3388711" cy="22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</TotalTime>
  <Words>464</Words>
  <Application>Microsoft Office PowerPoint</Application>
  <PresentationFormat>Широкоэкранный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Поправки в Конституцию 2020</vt:lpstr>
      <vt:lpstr>Что такое Конституция?</vt:lpstr>
      <vt:lpstr>Президент Российской Федерации Владимир Владимирович Путин выступил 15 января 2020 года с посланием Федеральному Собранию, заявив, что потенциал основного закона России, принятого в 1993 году, не исчерпан, поэтому новая Конституция не нужна.      Но к действующей сейчас Конституции глава государства предложил принять ряд поправок.</vt:lpstr>
      <vt:lpstr>Изменения в Конституцию, поддержанные в первом чтении</vt:lpstr>
      <vt:lpstr>Изменения в Конституцию, поддержанные в первом чтении</vt:lpstr>
      <vt:lpstr>Закрепление мер соцподдержки</vt:lpstr>
      <vt:lpstr>Требования к кандидату на должность Президента РФ</vt:lpstr>
      <vt:lpstr>Закрепление роли Госсовета</vt:lpstr>
      <vt:lpstr>Усиление роли Совета Федерации</vt:lpstr>
      <vt:lpstr>Изменение численности судей КС</vt:lpstr>
      <vt:lpstr>Общероссийское голосование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Поправки в Конституцию 2020</dc:title>
  <dc:creator>Пользователь Windows</dc:creator>
  <cp:lastModifiedBy>Неизвестный пользователь</cp:lastModifiedBy>
  <cp:revision>13</cp:revision>
  <dcterms:created xsi:type="dcterms:W3CDTF">2020-06-06T12:29:39Z</dcterms:created>
  <dcterms:modified xsi:type="dcterms:W3CDTF">2020-06-06T16:12:40Z</dcterms:modified>
</cp:coreProperties>
</file>